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media/image12.jpg" ContentType="image/jpg"/>
  <Override PartName="/ppt/media/image15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E4C97E-BCA9-0AC3-87E0-15BF6A29CF05}" name="Stephanie Mohl" initials="SMM" userId="Stephanie Mohl" providerId="None"/>
  <p188:author id="{24746797-BB03-688C-9DCD-A3BE29F4EA40}" name="Guest User" initials="GU" userId="S::urn:spo:anon#bc1ed76103b04baac5c9a40ca82b1563e1eab5976b2ac0287020ab526f6adc53::" providerId="AD"/>
  <p188:author id="{7ED416FA-C064-CA70-BDBC-990E15A17D45}" name="Kellye Kimball (NAT COM Consultant)" initials="KK(CC" userId="S::t-kellye.kimball@heart.org::ba4665bf-b8cf-4f25-8c84-755ce16b74e9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17D35-A51A-4B30-8944-AFCECC150C87}" v="22" dt="2022-07-05T15:35:11.323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microsoft.com/office/2018/10/relationships/authors" Target="author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Hall" userId="2a66d3b0-1297-473c-987b-4bc851ac6b50" providerId="ADAL" clId="{A1D17D35-A51A-4B30-8944-AFCECC150C87}"/>
    <pc:docChg chg="undo custSel modSld">
      <pc:chgData name="Ashley Hall" userId="2a66d3b0-1297-473c-987b-4bc851ac6b50" providerId="ADAL" clId="{A1D17D35-A51A-4B30-8944-AFCECC150C87}" dt="2022-07-05T15:37:23.523" v="146" actId="1076"/>
      <pc:docMkLst>
        <pc:docMk/>
      </pc:docMkLst>
      <pc:sldChg chg="addSp delSp modSp mod">
        <pc:chgData name="Ashley Hall" userId="2a66d3b0-1297-473c-987b-4bc851ac6b50" providerId="ADAL" clId="{A1D17D35-A51A-4B30-8944-AFCECC150C87}" dt="2022-06-29T14:54:35.752" v="52" actId="13244"/>
        <pc:sldMkLst>
          <pc:docMk/>
          <pc:sldMk cId="0" sldId="281"/>
        </pc:sldMkLst>
        <pc:spChg chg="mod">
          <ac:chgData name="Ashley Hall" userId="2a66d3b0-1297-473c-987b-4bc851ac6b50" providerId="ADAL" clId="{A1D17D35-A51A-4B30-8944-AFCECC150C87}" dt="2022-06-29T14:53:58.107" v="46" actId="962"/>
          <ac:spMkLst>
            <pc:docMk/>
            <pc:sldMk cId="0" sldId="281"/>
            <ac:spMk id="13" creationId="{AAA1D9BC-8A55-874C-A768-98A04431C877}"/>
          </ac:spMkLst>
        </pc:spChg>
        <pc:spChg chg="add del mod">
          <ac:chgData name="Ashley Hall" userId="2a66d3b0-1297-473c-987b-4bc851ac6b50" providerId="ADAL" clId="{A1D17D35-A51A-4B30-8944-AFCECC150C87}" dt="2022-06-29T14:53:51.185" v="42"/>
          <ac:spMkLst>
            <pc:docMk/>
            <pc:sldMk cId="0" sldId="281"/>
            <ac:spMk id="15" creationId="{06C8740F-1D09-72AF-E61D-582F1DC80240}"/>
          </ac:spMkLst>
        </pc:spChg>
        <pc:spChg chg="add del mod">
          <ac:chgData name="Ashley Hall" userId="2a66d3b0-1297-473c-987b-4bc851ac6b50" providerId="ADAL" clId="{A1D17D35-A51A-4B30-8944-AFCECC150C87}" dt="2022-06-29T14:53:51.185" v="42"/>
          <ac:spMkLst>
            <pc:docMk/>
            <pc:sldMk cId="0" sldId="281"/>
            <ac:spMk id="17" creationId="{8F2A60B6-EC2E-C97F-695C-7E7EE270A01C}"/>
          </ac:spMkLst>
        </pc:spChg>
        <pc:spChg chg="add mod ord">
          <ac:chgData name="Ashley Hall" userId="2a66d3b0-1297-473c-987b-4bc851ac6b50" providerId="ADAL" clId="{A1D17D35-A51A-4B30-8944-AFCECC150C87}" dt="2022-06-29T14:54:33.999" v="51" actId="13244"/>
          <ac:spMkLst>
            <pc:docMk/>
            <pc:sldMk cId="0" sldId="281"/>
            <ac:spMk id="19" creationId="{F6276EED-83DF-7B07-76B1-A4757C454270}"/>
          </ac:spMkLst>
        </pc:spChg>
        <pc:spChg chg="add mod ord">
          <ac:chgData name="Ashley Hall" userId="2a66d3b0-1297-473c-987b-4bc851ac6b50" providerId="ADAL" clId="{A1D17D35-A51A-4B30-8944-AFCECC150C87}" dt="2022-06-29T14:54:35.752" v="52" actId="13244"/>
          <ac:spMkLst>
            <pc:docMk/>
            <pc:sldMk cId="0" sldId="281"/>
            <ac:spMk id="20" creationId="{D7137C4A-2A88-0AF9-1C81-837C85270CD3}"/>
          </ac:spMkLst>
        </pc:spChg>
        <pc:spChg chg="mod">
          <ac:chgData name="Ashley Hall" userId="2a66d3b0-1297-473c-987b-4bc851ac6b50" providerId="ADAL" clId="{A1D17D35-A51A-4B30-8944-AFCECC150C87}" dt="2022-06-29T14:53:57.324" v="45" actId="962"/>
          <ac:spMkLst>
            <pc:docMk/>
            <pc:sldMk cId="0" sldId="281"/>
            <ac:spMk id="23" creationId="{A27616D5-9AE8-3E40-A86D-1865FC7170A1}"/>
          </ac:spMkLst>
        </pc:spChg>
      </pc:sldChg>
      <pc:sldChg chg="addSp delSp modSp mod">
        <pc:chgData name="Ashley Hall" userId="2a66d3b0-1297-473c-987b-4bc851ac6b50" providerId="ADAL" clId="{A1D17D35-A51A-4B30-8944-AFCECC150C87}" dt="2022-06-29T14:51:59.703" v="15" actId="13244"/>
        <pc:sldMkLst>
          <pc:docMk/>
          <pc:sldMk cId="1591196734" sldId="317"/>
        </pc:sldMkLst>
        <pc:spChg chg="mod">
          <ac:chgData name="Ashley Hall" userId="2a66d3b0-1297-473c-987b-4bc851ac6b50" providerId="ADAL" clId="{A1D17D35-A51A-4B30-8944-AFCECC150C87}" dt="2022-06-29T14:51:56.831" v="14" actId="1076"/>
          <ac:spMkLst>
            <pc:docMk/>
            <pc:sldMk cId="1591196734" sldId="317"/>
            <ac:spMk id="3" creationId="{32CBD57D-02B5-418D-BDB3-6862E9E05D3E}"/>
          </ac:spMkLst>
        </pc:spChg>
        <pc:spChg chg="add mod ord">
          <ac:chgData name="Ashley Hall" userId="2a66d3b0-1297-473c-987b-4bc851ac6b50" providerId="ADAL" clId="{A1D17D35-A51A-4B30-8944-AFCECC150C87}" dt="2022-06-29T14:51:59.703" v="15" actId="13244"/>
          <ac:spMkLst>
            <pc:docMk/>
            <pc:sldMk cId="1591196734" sldId="317"/>
            <ac:spMk id="10" creationId="{A220C989-3BD2-F7FC-AA7F-F0955B8753C1}"/>
          </ac:spMkLst>
        </pc:spChg>
        <pc:spChg chg="del">
          <ac:chgData name="Ashley Hall" userId="2a66d3b0-1297-473c-987b-4bc851ac6b50" providerId="ADAL" clId="{A1D17D35-A51A-4B30-8944-AFCECC150C87}" dt="2022-06-29T14:51:11.809" v="0" actId="21"/>
          <ac:spMkLst>
            <pc:docMk/>
            <pc:sldMk cId="1591196734" sldId="317"/>
            <ac:spMk id="13" creationId="{D3454DFF-40C9-5E41-A326-B1539668ECB2}"/>
          </ac:spMkLst>
        </pc:spChg>
        <pc:spChg chg="add mod ord">
          <ac:chgData name="Ashley Hall" userId="2a66d3b0-1297-473c-987b-4bc851ac6b50" providerId="ADAL" clId="{A1D17D35-A51A-4B30-8944-AFCECC150C87}" dt="2022-06-29T14:51:43.373" v="11" actId="962"/>
          <ac:spMkLst>
            <pc:docMk/>
            <pc:sldMk cId="1591196734" sldId="317"/>
            <ac:spMk id="14" creationId="{9849BE6D-40C5-BD36-4BAC-35897CC84A25}"/>
          </ac:spMkLst>
        </pc:spChg>
      </pc:sldChg>
      <pc:sldChg chg="addSp delSp modSp mod">
        <pc:chgData name="Ashley Hall" userId="2a66d3b0-1297-473c-987b-4bc851ac6b50" providerId="ADAL" clId="{A1D17D35-A51A-4B30-8944-AFCECC150C87}" dt="2022-06-29T14:52:11.394" v="18" actId="13244"/>
        <pc:sldMkLst>
          <pc:docMk/>
          <pc:sldMk cId="221260419" sldId="318"/>
        </pc:sldMkLst>
        <pc:spChg chg="del">
          <ac:chgData name="Ashley Hall" userId="2a66d3b0-1297-473c-987b-4bc851ac6b50" providerId="ADAL" clId="{A1D17D35-A51A-4B30-8944-AFCECC150C87}" dt="2022-06-29T14:52:06.159" v="16" actId="478"/>
          <ac:spMkLst>
            <pc:docMk/>
            <pc:sldMk cId="221260419" sldId="318"/>
            <ac:spMk id="6" creationId="{5924D881-BA8D-2F49-924C-5B264E491A85}"/>
          </ac:spMkLst>
        </pc:spChg>
        <pc:spChg chg="ord">
          <ac:chgData name="Ashley Hall" userId="2a66d3b0-1297-473c-987b-4bc851ac6b50" providerId="ADAL" clId="{A1D17D35-A51A-4B30-8944-AFCECC150C87}" dt="2022-06-29T14:52:11.394" v="18" actId="13244"/>
          <ac:spMkLst>
            <pc:docMk/>
            <pc:sldMk cId="221260419" sldId="318"/>
            <ac:spMk id="8" creationId="{51E8727C-A8EE-4401-B9E0-B54B0F5D4DAD}"/>
          </ac:spMkLst>
        </pc:spChg>
        <pc:spChg chg="add mod">
          <ac:chgData name="Ashley Hall" userId="2a66d3b0-1297-473c-987b-4bc851ac6b50" providerId="ADAL" clId="{A1D17D35-A51A-4B30-8944-AFCECC150C87}" dt="2022-06-29T14:52:07.623" v="17"/>
          <ac:spMkLst>
            <pc:docMk/>
            <pc:sldMk cId="221260419" sldId="318"/>
            <ac:spMk id="10" creationId="{E148A64F-AFEC-3BED-1B17-BBE0CB713B51}"/>
          </ac:spMkLst>
        </pc:spChg>
        <pc:spChg chg="add mod">
          <ac:chgData name="Ashley Hall" userId="2a66d3b0-1297-473c-987b-4bc851ac6b50" providerId="ADAL" clId="{A1D17D35-A51A-4B30-8944-AFCECC150C87}" dt="2022-06-29T14:52:07.623" v="17"/>
          <ac:spMkLst>
            <pc:docMk/>
            <pc:sldMk cId="221260419" sldId="318"/>
            <ac:spMk id="11" creationId="{84466C17-AB6F-ABE8-31F3-69BF72366175}"/>
          </ac:spMkLst>
        </pc:spChg>
      </pc:sldChg>
      <pc:sldChg chg="addSp delSp modSp mod">
        <pc:chgData name="Ashley Hall" userId="2a66d3b0-1297-473c-987b-4bc851ac6b50" providerId="ADAL" clId="{A1D17D35-A51A-4B30-8944-AFCECC150C87}" dt="2022-06-29T14:53:01.911" v="31" actId="962"/>
        <pc:sldMkLst>
          <pc:docMk/>
          <pc:sldMk cId="845663057" sldId="322"/>
        </pc:sldMkLst>
        <pc:spChg chg="add del mod">
          <ac:chgData name="Ashley Hall" userId="2a66d3b0-1297-473c-987b-4bc851ac6b50" providerId="ADAL" clId="{A1D17D35-A51A-4B30-8944-AFCECC150C87}" dt="2022-06-29T14:52:52.591" v="27" actId="21"/>
          <ac:spMkLst>
            <pc:docMk/>
            <pc:sldMk cId="845663057" sldId="322"/>
            <ac:spMk id="2" creationId="{3EF25E10-1B00-58CD-4DFA-6382DAAFFAC3}"/>
          </ac:spMkLst>
        </pc:spChg>
        <pc:spChg chg="add mod">
          <ac:chgData name="Ashley Hall" userId="2a66d3b0-1297-473c-987b-4bc851ac6b50" providerId="ADAL" clId="{A1D17D35-A51A-4B30-8944-AFCECC150C87}" dt="2022-06-29T14:53:01.911" v="31" actId="962"/>
          <ac:spMkLst>
            <pc:docMk/>
            <pc:sldMk cId="845663057" sldId="322"/>
            <ac:spMk id="10" creationId="{F6AA97C8-6BF3-A245-4DF1-0E386F7520C2}"/>
          </ac:spMkLst>
        </pc:spChg>
        <pc:spChg chg="mod">
          <ac:chgData name="Ashley Hall" userId="2a66d3b0-1297-473c-987b-4bc851ac6b50" providerId="ADAL" clId="{A1D17D35-A51A-4B30-8944-AFCECC150C87}" dt="2022-06-29T14:52:55.670" v="28" actId="2085"/>
          <ac:spMkLst>
            <pc:docMk/>
            <pc:sldMk cId="845663057" sldId="322"/>
            <ac:spMk id="13" creationId="{4C40AD48-2BB8-4412-B75D-3718CE5AEE6C}"/>
          </ac:spMkLst>
        </pc:spChg>
      </pc:sldChg>
      <pc:sldChg chg="addSp modSp mod">
        <pc:chgData name="Ashley Hall" userId="2a66d3b0-1297-473c-987b-4bc851ac6b50" providerId="ADAL" clId="{A1D17D35-A51A-4B30-8944-AFCECC150C87}" dt="2022-06-29T14:53:35.763" v="40" actId="2085"/>
        <pc:sldMkLst>
          <pc:docMk/>
          <pc:sldMk cId="0" sldId="327"/>
        </pc:sldMkLst>
        <pc:spChg chg="mod">
          <ac:chgData name="Ashley Hall" userId="2a66d3b0-1297-473c-987b-4bc851ac6b50" providerId="ADAL" clId="{A1D17D35-A51A-4B30-8944-AFCECC150C87}" dt="2022-06-29T14:53:35.763" v="40" actId="2085"/>
          <ac:spMkLst>
            <pc:docMk/>
            <pc:sldMk cId="0" sldId="327"/>
            <ac:spMk id="3" creationId="{00000000-0000-0000-0000-000000000000}"/>
          </ac:spMkLst>
        </pc:spChg>
        <pc:spChg chg="mod">
          <ac:chgData name="Ashley Hall" userId="2a66d3b0-1297-473c-987b-4bc851ac6b50" providerId="ADAL" clId="{A1D17D35-A51A-4B30-8944-AFCECC150C87}" dt="2022-06-29T14:53:17.584" v="35" actId="2085"/>
          <ac:spMkLst>
            <pc:docMk/>
            <pc:sldMk cId="0" sldId="327"/>
            <ac:spMk id="4" creationId="{00000000-0000-0000-0000-000000000000}"/>
          </ac:spMkLst>
        </pc:spChg>
        <pc:spChg chg="add mod">
          <ac:chgData name="Ashley Hall" userId="2a66d3b0-1297-473c-987b-4bc851ac6b50" providerId="ADAL" clId="{A1D17D35-A51A-4B30-8944-AFCECC150C87}" dt="2022-06-29T14:53:14.054" v="34" actId="14100"/>
          <ac:spMkLst>
            <pc:docMk/>
            <pc:sldMk cId="0" sldId="327"/>
            <ac:spMk id="8" creationId="{AFEE2FFB-19D7-6B4C-F3F4-9601DE3C8443}"/>
          </ac:spMkLst>
        </pc:spChg>
        <pc:spChg chg="add mod">
          <ac:chgData name="Ashley Hall" userId="2a66d3b0-1297-473c-987b-4bc851ac6b50" providerId="ADAL" clId="{A1D17D35-A51A-4B30-8944-AFCECC150C87}" dt="2022-06-29T14:53:26.800" v="38" actId="1076"/>
          <ac:spMkLst>
            <pc:docMk/>
            <pc:sldMk cId="0" sldId="327"/>
            <ac:spMk id="9" creationId="{1CC362EE-EBA5-CEDE-7CE0-993BA20F4CF2}"/>
          </ac:spMkLst>
        </pc:spChg>
      </pc:sldChg>
      <pc:sldChg chg="addSp delSp modSp mod">
        <pc:chgData name="Ashley Hall" userId="2a66d3b0-1297-473c-987b-4bc851ac6b50" providerId="ADAL" clId="{A1D17D35-A51A-4B30-8944-AFCECC150C87}" dt="2022-07-05T15:37:23.523" v="146" actId="1076"/>
        <pc:sldMkLst>
          <pc:docMk/>
          <pc:sldMk cId="4052222991" sldId="342"/>
        </pc:sldMkLst>
        <pc:spChg chg="add mod ord">
          <ac:chgData name="Ashley Hall" userId="2a66d3b0-1297-473c-987b-4bc851ac6b50" providerId="ADAL" clId="{A1D17D35-A51A-4B30-8944-AFCECC150C87}" dt="2022-07-05T15:19:10.971" v="84" actId="13244"/>
          <ac:spMkLst>
            <pc:docMk/>
            <pc:sldMk cId="4052222991" sldId="342"/>
            <ac:spMk id="3" creationId="{DFCBBA88-A7E5-2AAC-11A3-345D03536A5C}"/>
          </ac:spMkLst>
        </pc:spChg>
        <pc:spChg chg="mod">
          <ac:chgData name="Ashley Hall" userId="2a66d3b0-1297-473c-987b-4bc851ac6b50" providerId="ADAL" clId="{A1D17D35-A51A-4B30-8944-AFCECC150C87}" dt="2022-07-05T15:37:23.523" v="146" actId="1076"/>
          <ac:spMkLst>
            <pc:docMk/>
            <pc:sldMk cId="4052222991" sldId="342"/>
            <ac:spMk id="5" creationId="{BEDE0507-E8C1-4B47-8C9B-62B7499D5A8D}"/>
          </ac:spMkLst>
        </pc:spChg>
        <pc:spChg chg="add mod ord">
          <ac:chgData name="Ashley Hall" userId="2a66d3b0-1297-473c-987b-4bc851ac6b50" providerId="ADAL" clId="{A1D17D35-A51A-4B30-8944-AFCECC150C87}" dt="2022-07-05T15:19:08.152" v="83" actId="13244"/>
          <ac:spMkLst>
            <pc:docMk/>
            <pc:sldMk cId="4052222991" sldId="342"/>
            <ac:spMk id="9" creationId="{A85B8959-2150-6198-BEC6-7F58170506BF}"/>
          </ac:spMkLst>
        </pc:spChg>
        <pc:graphicFrameChg chg="add mod ord modGraphic">
          <ac:chgData name="Ashley Hall" userId="2a66d3b0-1297-473c-987b-4bc851ac6b50" providerId="ADAL" clId="{A1D17D35-A51A-4B30-8944-AFCECC150C87}" dt="2022-07-05T15:37:18.588" v="145" actId="13244"/>
          <ac:graphicFrameMkLst>
            <pc:docMk/>
            <pc:sldMk cId="4052222991" sldId="342"/>
            <ac:graphicFrameMk id="4" creationId="{C20D3EF8-E808-9B0B-9C5E-B8EDFA27072D}"/>
          </ac:graphicFrameMkLst>
        </pc:graphicFrameChg>
        <pc:graphicFrameChg chg="del mod ord modGraphic">
          <ac:chgData name="Ashley Hall" userId="2a66d3b0-1297-473c-987b-4bc851ac6b50" providerId="ADAL" clId="{A1D17D35-A51A-4B30-8944-AFCECC150C87}" dt="2022-07-05T15:33:19.455" v="111" actId="478"/>
          <ac:graphicFrameMkLst>
            <pc:docMk/>
            <pc:sldMk cId="4052222991" sldId="342"/>
            <ac:graphicFrameMk id="8" creationId="{A01BC4E9-5FC4-9A45-B0A8-370872AF28A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0.033228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0.033228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0.03322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0.033228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STROKEAHA.120.033228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rcoutcomes.ahajournals.org/content/5/4/514.abstract?sid=c69e97af-b8b9-43dc-b7c8-e56821ee6c86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/>
              <a:t>2019 Policy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5E1C7-88C3-9143-9718-91C56336BF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4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" marR="6096">
              <a:spcBef>
                <a:spcPts val="120"/>
              </a:spcBef>
            </a:pPr>
            <a:r>
              <a:rPr lang="en-US" sz="1200" dirty="0">
                <a:latin typeface="Lub Dub Condensed" panose="020B0506030403020204" pitchFamily="34" charset="0"/>
                <a:cs typeface="Calibri"/>
              </a:rPr>
              <a:t>Lin, </a:t>
            </a:r>
            <a:r>
              <a:rPr lang="en-US" sz="1200" spc="-6" dirty="0">
                <a:latin typeface="Lub Dub Condensed" panose="020B0506030403020204" pitchFamily="34" charset="0"/>
                <a:cs typeface="Calibri"/>
              </a:rPr>
              <a:t>C.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B., Peterson, et al. Emergency Medical </a:t>
            </a:r>
            <a:r>
              <a:rPr lang="en-US" sz="1200" spc="-6" dirty="0">
                <a:latin typeface="Lub Dub Condensed" panose="020B0506030403020204" pitchFamily="34" charset="0"/>
                <a:cs typeface="Calibri"/>
              </a:rPr>
              <a:t>Service Hospital Pre-Notification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is Associated with Improved Evaluation</a:t>
            </a:r>
            <a:r>
              <a:rPr lang="en-US" sz="1200" spc="-60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and</a:t>
            </a:r>
            <a:r>
              <a:rPr lang="en-US" sz="1200" spc="-6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Treatment</a:t>
            </a:r>
            <a:r>
              <a:rPr lang="en-US" sz="1200" spc="-54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of</a:t>
            </a:r>
            <a:r>
              <a:rPr lang="en-US" sz="1200" spc="-12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spc="-6" dirty="0">
                <a:latin typeface="Lub Dub Condensed" panose="020B0506030403020204" pitchFamily="34" charset="0"/>
                <a:cs typeface="Calibri"/>
              </a:rPr>
              <a:t>Acute</a:t>
            </a:r>
            <a:r>
              <a:rPr lang="en-US" sz="1200" spc="-12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Ischemic</a:t>
            </a:r>
            <a:r>
              <a:rPr lang="en-US" sz="1200" spc="-42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spc="-6" dirty="0">
                <a:latin typeface="Lub Dub Condensed" panose="020B0506030403020204" pitchFamily="34" charset="0"/>
                <a:cs typeface="Calibri"/>
              </a:rPr>
              <a:t>Stroke.</a:t>
            </a:r>
            <a:r>
              <a:rPr lang="en-US" sz="1200" spc="-36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(2012). </a:t>
            </a:r>
            <a:r>
              <a:rPr lang="en-US" sz="1200" i="1" spc="-6" dirty="0">
                <a:latin typeface="Lub Dub Condensed" panose="020B0506030403020204" pitchFamily="34" charset="0"/>
                <a:cs typeface="Calibri"/>
              </a:rPr>
              <a:t>Journal</a:t>
            </a:r>
            <a:r>
              <a:rPr lang="en-US" sz="1200" i="1" spc="-30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i="1" spc="-6" dirty="0">
                <a:latin typeface="Lub Dub Condensed" panose="020B0506030403020204" pitchFamily="34" charset="0"/>
                <a:cs typeface="Calibri"/>
              </a:rPr>
              <a:t>of</a:t>
            </a:r>
            <a:r>
              <a:rPr lang="en-US" sz="1200" i="1" dirty="0">
                <a:latin typeface="Lub Dub Condensed" panose="020B0506030403020204" pitchFamily="34" charset="0"/>
                <a:cs typeface="Calibri"/>
              </a:rPr>
              <a:t> the</a:t>
            </a:r>
            <a:r>
              <a:rPr lang="en-US" sz="1200" i="1" spc="-18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i="1" dirty="0">
                <a:latin typeface="Lub Dub Condensed" panose="020B0506030403020204" pitchFamily="34" charset="0"/>
                <a:cs typeface="Calibri"/>
              </a:rPr>
              <a:t>American</a:t>
            </a:r>
            <a:r>
              <a:rPr lang="en-US" sz="1200" i="1" spc="-18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i="1" dirty="0">
                <a:latin typeface="Lub Dub Condensed" panose="020B0506030403020204" pitchFamily="34" charset="0"/>
                <a:cs typeface="Calibri"/>
              </a:rPr>
              <a:t>Heart</a:t>
            </a:r>
            <a:r>
              <a:rPr lang="en-US" sz="1200" i="1" spc="-24" dirty="0">
                <a:latin typeface="Lub Dub Condensed" panose="020B0506030403020204" pitchFamily="34" charset="0"/>
                <a:cs typeface="Calibri"/>
              </a:rPr>
              <a:t> </a:t>
            </a:r>
            <a:r>
              <a:rPr lang="en-US" sz="1200" i="1" dirty="0">
                <a:latin typeface="Lub Dub Condensed" panose="020B0506030403020204" pitchFamily="34" charset="0"/>
                <a:cs typeface="Calibri"/>
              </a:rPr>
              <a:t>Association</a:t>
            </a:r>
            <a:r>
              <a:rPr lang="en-US" sz="1200" dirty="0">
                <a:latin typeface="Lub Dub Condensed" panose="020B0506030403020204" pitchFamily="34" charset="0"/>
                <a:cs typeface="Calibri"/>
              </a:rPr>
              <a:t>, 1-9.</a:t>
            </a:r>
          </a:p>
          <a:p>
            <a:pPr marL="15240">
              <a:spcBef>
                <a:spcPts val="581"/>
              </a:spcBef>
            </a:pPr>
            <a:r>
              <a:rPr lang="en-US" sz="1200" u="sng" spc="-6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b Dub Condensed" panose="020B0506030403020204" pitchFamily="34" charset="0"/>
                <a:cs typeface="Calibri"/>
                <a:hlinkClick r:id="rId3"/>
              </a:rPr>
              <a:t>http://circoutcomes.ahajournals.org/content/5/4/514.abstract?sid=c69e97af-b8b943dcb7c8-e56821ee6c86</a:t>
            </a:r>
            <a:endParaRPr lang="en-US" sz="1200" dirty="0">
              <a:latin typeface="Lub Dub Condensed" panose="020B0506030403020204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5E1C7-88C3-9143-9718-91C56336BF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5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5E1C7-88C3-9143-9718-91C56336BF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eart.org/en/professional/quality-improvement/hospital-ma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eart.org/en/professional/quality-improvement/hospital-map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hajournals.org/doi/10.1161/STROKEAHA.120.03322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ke.org/en/professionals/stroke-resource-library/pre-hospitale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troke.org/en/professionals/stroke-resource-library/pre-hospitalem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jems.com/article/patient-care/time-brain-prehospital-stroke-treatment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.org/WarningSigns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2019 AHA Corporate Template_Wide Screen 16x9 (1)</Template>
  <TotalTime>10796</TotalTime>
  <Words>6698</Words>
  <Application>Microsoft Office PowerPoint</Application>
  <PresentationFormat>Custom</PresentationFormat>
  <Paragraphs>454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Calibri</vt:lpstr>
      <vt:lpstr>Courier New</vt:lpstr>
      <vt:lpstr>GandhariUnicode-Roman</vt:lpstr>
      <vt:lpstr>HelveticaNeue</vt:lpstr>
      <vt:lpstr>Lub Dub Bold</vt:lpstr>
      <vt:lpstr>Lub Dub Condensed</vt:lpstr>
      <vt:lpstr>Lub Dub Heavy</vt:lpstr>
      <vt:lpstr>Lub Dub Medium</vt:lpstr>
      <vt:lpstr>Symbol</vt:lpstr>
      <vt:lpstr>Times New Roman</vt:lpstr>
      <vt:lpstr>Times-Italic</vt:lpstr>
      <vt:lpstr>Times-Roman</vt:lpstr>
      <vt:lpstr>Title Slides</vt:lpstr>
      <vt:lpstr>Transition Slides</vt:lpstr>
      <vt:lpstr>Simple Slides</vt:lpstr>
      <vt:lpstr>Photo Slides</vt:lpstr>
      <vt:lpstr>Watermark Slides</vt:lpstr>
      <vt:lpstr>Split Content</vt:lpstr>
      <vt:lpstr>Image Left</vt:lpstr>
      <vt:lpstr>Image Right</vt:lpstr>
      <vt:lpstr>Closing Slides</vt:lpstr>
      <vt:lpstr>Stroke Training for  EMS Professionals</vt:lpstr>
      <vt:lpstr>Course Objectives</vt:lpstr>
      <vt:lpstr>About Stroke</vt:lpstr>
      <vt:lpstr>Why Should We Care?</vt:lpstr>
      <vt:lpstr>Stroke Facts</vt:lpstr>
      <vt:lpstr>Different Types of Stroke</vt:lpstr>
      <vt:lpstr>Different Types of Stroke</vt:lpstr>
      <vt:lpstr>Different Types of Stroke</vt:lpstr>
      <vt:lpstr>Common Stroke Symptoms*</vt:lpstr>
      <vt:lpstr>Common Stroke Symptoms</vt:lpstr>
      <vt:lpstr>Common Stroke Mimics</vt:lpstr>
      <vt:lpstr>Stroke treatment</vt:lpstr>
      <vt:lpstr>Ischemic Stroke  Treatment Protocols</vt:lpstr>
      <vt:lpstr>PowerPoint Presentation</vt:lpstr>
      <vt:lpstr>Patient Outcomes in Research Trials</vt:lpstr>
      <vt:lpstr>Contraindications to Thrombolysis</vt:lpstr>
      <vt:lpstr>Stroke protocols &amp; hospital care</vt:lpstr>
      <vt:lpstr>Stroke Care</vt:lpstr>
      <vt:lpstr>Hospital Levels of Care</vt:lpstr>
      <vt:lpstr>Hospital Levels of Care</vt:lpstr>
      <vt:lpstr>Levels &amp; Capabilities of Hospital  Stroke Certifications</vt:lpstr>
      <vt:lpstr>Stroke policy recommendations</vt:lpstr>
      <vt:lpstr>EMS Assessment &amp; Management</vt:lpstr>
      <vt:lpstr>EMS System Recommendations</vt:lpstr>
      <vt:lpstr>EMS System Recommendations</vt:lpstr>
      <vt:lpstr>EMS System Recommendations</vt:lpstr>
      <vt:lpstr>PowerPoint Presentation</vt:lpstr>
      <vt:lpstr>Overarching Principles</vt:lpstr>
      <vt:lpstr>Overarching Principles</vt:lpstr>
      <vt:lpstr>Rural Transport Recommendations</vt:lpstr>
      <vt:lpstr>Suburban Transport Recommendations</vt:lpstr>
      <vt:lpstr>Urban Transport Recommendations</vt:lpstr>
      <vt:lpstr>Stroke assessment  &amp; Severity tools</vt:lpstr>
      <vt:lpstr>Stroke Assessment &amp; Triage</vt:lpstr>
      <vt:lpstr>Stroke Assessment Tools</vt:lpstr>
      <vt:lpstr>Field Assessment of Stroke</vt:lpstr>
      <vt:lpstr>Field Assessment of Stroke</vt:lpstr>
      <vt:lpstr>PowerPoint Presentation</vt:lpstr>
      <vt:lpstr>PowerPoint Presentation</vt:lpstr>
      <vt:lpstr>Pre-notification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Training for EMS Professionals</dc:title>
  <dc:creator>Trey Sullivan</dc:creator>
  <cp:lastModifiedBy>Ashley Hall</cp:lastModifiedBy>
  <cp:revision>79</cp:revision>
  <dcterms:created xsi:type="dcterms:W3CDTF">2020-01-29T20:58:49Z</dcterms:created>
  <dcterms:modified xsi:type="dcterms:W3CDTF">2022-07-05T15:37:28Z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2019-07-31T00:00:00Z</vt:filetime>
  </property>
  <property fmtid="{D5CDD505-2E9C-101B-9397-08002B2CF9AE}" pid="5" name="ContentTypeId">
    <vt:lpwstr>0x01010028BCC27B6A02C949974BEBB7B9943565</vt:lpwstr>
  </property>
</Properties>
</file>